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8" r:id="rId4"/>
    <p:sldId id="277" r:id="rId5"/>
    <p:sldId id="265" r:id="rId6"/>
    <p:sldId id="268" r:id="rId7"/>
    <p:sldId id="267" r:id="rId8"/>
    <p:sldId id="275" r:id="rId9"/>
    <p:sldId id="260" r:id="rId10"/>
    <p:sldId id="276" r:id="rId11"/>
    <p:sldId id="262" r:id="rId12"/>
    <p:sldId id="272" r:id="rId13"/>
    <p:sldId id="263" r:id="rId14"/>
    <p:sldId id="274" r:id="rId15"/>
    <p:sldId id="264" r:id="rId16"/>
    <p:sldId id="259" r:id="rId17"/>
    <p:sldId id="261" r:id="rId18"/>
    <p:sldId id="269" r:id="rId19"/>
    <p:sldId id="270" r:id="rId20"/>
    <p:sldId id="273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86677-8612-46F3-B13D-239778EA5CE2}" v="90" dt="2019-06-06T00:44:29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9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 Palanivel Murugan" userId="26b82cac-be14-4195-9a54-7e7ee4c8ab75" providerId="ADAL" clId="{2D9B67B1-9C4F-4F3F-BDFA-98A415F0F802}"/>
    <pc:docChg chg="modSld">
      <pc:chgData name="Hari Palanivel Murugan" userId="26b82cac-be14-4195-9a54-7e7ee4c8ab75" providerId="ADAL" clId="{2D9B67B1-9C4F-4F3F-BDFA-98A415F0F802}" dt="2019-06-01T05:07:38.788" v="0" actId="1076"/>
      <pc:docMkLst>
        <pc:docMk/>
      </pc:docMkLst>
      <pc:sldChg chg="modSp">
        <pc:chgData name="Hari Palanivel Murugan" userId="26b82cac-be14-4195-9a54-7e7ee4c8ab75" providerId="ADAL" clId="{2D9B67B1-9C4F-4F3F-BDFA-98A415F0F802}" dt="2019-06-01T05:07:38.788" v="0" actId="1076"/>
        <pc:sldMkLst>
          <pc:docMk/>
          <pc:sldMk cId="1367354340" sldId="269"/>
        </pc:sldMkLst>
        <pc:picChg chg="mod">
          <ac:chgData name="Hari Palanivel Murugan" userId="26b82cac-be14-4195-9a54-7e7ee4c8ab75" providerId="ADAL" clId="{2D9B67B1-9C4F-4F3F-BDFA-98A415F0F802}" dt="2019-06-01T05:07:38.788" v="0" actId="1076"/>
          <ac:picMkLst>
            <pc:docMk/>
            <pc:sldMk cId="1367354340" sldId="269"/>
            <ac:picMk id="2" creationId="{D5018F36-C5BC-42E5-AC37-6C6705C622C4}"/>
          </ac:picMkLst>
        </pc:picChg>
      </pc:sldChg>
    </pc:docChg>
  </pc:docChgLst>
  <pc:docChgLst>
    <pc:chgData name="Steven Lau" userId="355521e1-2875-4858-95a3-6b227a3538c3" providerId="ADAL" clId="{E05601B7-1F4F-1F4F-99A0-38C1CD173343}"/>
    <pc:docChg chg="modSld">
      <pc:chgData name="Steven Lau" userId="355521e1-2875-4858-95a3-6b227a3538c3" providerId="ADAL" clId="{E05601B7-1F4F-1F4F-99A0-38C1CD173343}" dt="2019-05-30T13:15:30.581" v="45" actId="20577"/>
      <pc:docMkLst>
        <pc:docMk/>
      </pc:docMkLst>
      <pc:sldChg chg="modSp">
        <pc:chgData name="Steven Lau" userId="355521e1-2875-4858-95a3-6b227a3538c3" providerId="ADAL" clId="{E05601B7-1F4F-1F4F-99A0-38C1CD173343}" dt="2019-05-30T13:15:10.979" v="32" actId="20577"/>
        <pc:sldMkLst>
          <pc:docMk/>
          <pc:sldMk cId="2869329293" sldId="258"/>
        </pc:sldMkLst>
        <pc:spChg chg="mod">
          <ac:chgData name="Steven Lau" userId="355521e1-2875-4858-95a3-6b227a3538c3" providerId="ADAL" clId="{E05601B7-1F4F-1F4F-99A0-38C1CD173343}" dt="2019-05-30T13:15:10.979" v="32" actId="20577"/>
          <ac:spMkLst>
            <pc:docMk/>
            <pc:sldMk cId="2869329293" sldId="258"/>
            <ac:spMk id="2" creationId="{052E62B6-1368-4F09-87B5-2F46EA5A7553}"/>
          </ac:spMkLst>
        </pc:spChg>
      </pc:sldChg>
      <pc:sldChg chg="modSp">
        <pc:chgData name="Steven Lau" userId="355521e1-2875-4858-95a3-6b227a3538c3" providerId="ADAL" clId="{E05601B7-1F4F-1F4F-99A0-38C1CD173343}" dt="2019-05-30T13:15:30.581" v="45" actId="20577"/>
        <pc:sldMkLst>
          <pc:docMk/>
          <pc:sldMk cId="3733275606" sldId="259"/>
        </pc:sldMkLst>
        <pc:spChg chg="mod">
          <ac:chgData name="Steven Lau" userId="355521e1-2875-4858-95a3-6b227a3538c3" providerId="ADAL" clId="{E05601B7-1F4F-1F4F-99A0-38C1CD173343}" dt="2019-05-30T13:15:30.581" v="45" actId="20577"/>
          <ac:spMkLst>
            <pc:docMk/>
            <pc:sldMk cId="3733275606" sldId="259"/>
            <ac:spMk id="2" creationId="{0478B0EE-5570-4E05-86C0-1B75925FEB94}"/>
          </ac:spMkLst>
        </pc:spChg>
      </pc:sldChg>
      <pc:sldChg chg="modSp">
        <pc:chgData name="Steven Lau" userId="355521e1-2875-4858-95a3-6b227a3538c3" providerId="ADAL" clId="{E05601B7-1F4F-1F4F-99A0-38C1CD173343}" dt="2019-05-30T13:14:58.834" v="18" actId="20577"/>
        <pc:sldMkLst>
          <pc:docMk/>
          <pc:sldMk cId="571826082" sldId="260"/>
        </pc:sldMkLst>
        <pc:spChg chg="mod">
          <ac:chgData name="Steven Lau" userId="355521e1-2875-4858-95a3-6b227a3538c3" providerId="ADAL" clId="{E05601B7-1F4F-1F4F-99A0-38C1CD173343}" dt="2019-05-30T13:14:58.834" v="18" actId="20577"/>
          <ac:spMkLst>
            <pc:docMk/>
            <pc:sldMk cId="571826082" sldId="260"/>
            <ac:spMk id="2" creationId="{F5A05C49-E63D-4889-B425-1E1BF43D26D9}"/>
          </ac:spMkLst>
        </pc:spChg>
      </pc:sldChg>
    </pc:docChg>
  </pc:docChgLst>
  <pc:docChgLst>
    <pc:chgData name="Matthew Feros" userId="fcdc366f-582f-4a09-a62d-bf893d1d8c4e" providerId="ADAL" clId="{47186677-8612-46F3-B13D-239778EA5CE2}"/>
    <pc:docChg chg="undo redo custSel addSld delSld modSld">
      <pc:chgData name="Matthew Feros" userId="fcdc366f-582f-4a09-a62d-bf893d1d8c4e" providerId="ADAL" clId="{47186677-8612-46F3-B13D-239778EA5CE2}" dt="2019-06-06T00:44:29.136" v="3237" actId="207"/>
      <pc:docMkLst>
        <pc:docMk/>
      </pc:docMkLst>
      <pc:sldChg chg="addSp delSp modSp">
        <pc:chgData name="Matthew Feros" userId="fcdc366f-582f-4a09-a62d-bf893d1d8c4e" providerId="ADAL" clId="{47186677-8612-46F3-B13D-239778EA5CE2}" dt="2019-06-03T01:33:40.075" v="2484" actId="1076"/>
        <pc:sldMkLst>
          <pc:docMk/>
          <pc:sldMk cId="2869329293" sldId="258"/>
        </pc:sldMkLst>
        <pc:spChg chg="mod">
          <ac:chgData name="Matthew Feros" userId="fcdc366f-582f-4a09-a62d-bf893d1d8c4e" providerId="ADAL" clId="{47186677-8612-46F3-B13D-239778EA5CE2}" dt="2019-06-03T01:33:40.075" v="2484" actId="1076"/>
          <ac:spMkLst>
            <pc:docMk/>
            <pc:sldMk cId="2869329293" sldId="258"/>
            <ac:spMk id="2" creationId="{052E62B6-1368-4F09-87B5-2F46EA5A7553}"/>
          </ac:spMkLst>
        </pc:spChg>
        <pc:picChg chg="add mod ord">
          <ac:chgData name="Matthew Feros" userId="fcdc366f-582f-4a09-a62d-bf893d1d8c4e" providerId="ADAL" clId="{47186677-8612-46F3-B13D-239778EA5CE2}" dt="2019-05-31T02:26:44.167" v="15" actId="1076"/>
          <ac:picMkLst>
            <pc:docMk/>
            <pc:sldMk cId="2869329293" sldId="258"/>
            <ac:picMk id="4" creationId="{11579620-2B9D-441F-B29E-256233CE603F}"/>
          </ac:picMkLst>
        </pc:picChg>
        <pc:picChg chg="del">
          <ac:chgData name="Matthew Feros" userId="fcdc366f-582f-4a09-a62d-bf893d1d8c4e" providerId="ADAL" clId="{47186677-8612-46F3-B13D-239778EA5CE2}" dt="2019-05-31T02:25:29.603" v="3" actId="478"/>
          <ac:picMkLst>
            <pc:docMk/>
            <pc:sldMk cId="2869329293" sldId="258"/>
            <ac:picMk id="8" creationId="{027BABC4-3A05-4A24-9EA6-53416F05061C}"/>
          </ac:picMkLst>
        </pc:picChg>
      </pc:sldChg>
      <pc:sldChg chg="addSp modSp">
        <pc:chgData name="Matthew Feros" userId="fcdc366f-582f-4a09-a62d-bf893d1d8c4e" providerId="ADAL" clId="{47186677-8612-46F3-B13D-239778EA5CE2}" dt="2019-06-02T00:10:18.616" v="2045" actId="1076"/>
        <pc:sldMkLst>
          <pc:docMk/>
          <pc:sldMk cId="1770482383" sldId="262"/>
        </pc:sldMkLst>
        <pc:picChg chg="add mod">
          <ac:chgData name="Matthew Feros" userId="fcdc366f-582f-4a09-a62d-bf893d1d8c4e" providerId="ADAL" clId="{47186677-8612-46F3-B13D-239778EA5CE2}" dt="2019-06-02T00:10:18.616" v="2045" actId="1076"/>
          <ac:picMkLst>
            <pc:docMk/>
            <pc:sldMk cId="1770482383" sldId="262"/>
            <ac:picMk id="3" creationId="{49B39EFB-E82B-4DA3-ABF0-A5E10BD5AF32}"/>
          </ac:picMkLst>
        </pc:picChg>
      </pc:sldChg>
      <pc:sldChg chg="addSp delSp modSp">
        <pc:chgData name="Matthew Feros" userId="fcdc366f-582f-4a09-a62d-bf893d1d8c4e" providerId="ADAL" clId="{47186677-8612-46F3-B13D-239778EA5CE2}" dt="2019-06-03T01:36:35.213" v="2486" actId="1076"/>
        <pc:sldMkLst>
          <pc:docMk/>
          <pc:sldMk cId="2890807524" sldId="264"/>
        </pc:sldMkLst>
        <pc:spChg chg="add del mod">
          <ac:chgData name="Matthew Feros" userId="fcdc366f-582f-4a09-a62d-bf893d1d8c4e" providerId="ADAL" clId="{47186677-8612-46F3-B13D-239778EA5CE2}" dt="2019-06-02T00:36:10.713" v="2063"/>
          <ac:spMkLst>
            <pc:docMk/>
            <pc:sldMk cId="2890807524" sldId="264"/>
            <ac:spMk id="6" creationId="{A59FE74A-048E-4F68-B647-569C2DD25593}"/>
          </ac:spMkLst>
        </pc:spChg>
        <pc:spChg chg="add mod">
          <ac:chgData name="Matthew Feros" userId="fcdc366f-582f-4a09-a62d-bf893d1d8c4e" providerId="ADAL" clId="{47186677-8612-46F3-B13D-239778EA5CE2}" dt="2019-06-02T00:43:14.159" v="2480" actId="1076"/>
          <ac:spMkLst>
            <pc:docMk/>
            <pc:sldMk cId="2890807524" sldId="264"/>
            <ac:spMk id="7" creationId="{03F122F7-94AF-4A8F-9C7E-5F55804A50C2}"/>
          </ac:spMkLst>
        </pc:spChg>
        <pc:picChg chg="add del mod">
          <ac:chgData name="Matthew Feros" userId="fcdc366f-582f-4a09-a62d-bf893d1d8c4e" providerId="ADAL" clId="{47186677-8612-46F3-B13D-239778EA5CE2}" dt="2019-06-02T00:35:18.984" v="2057" actId="478"/>
          <ac:picMkLst>
            <pc:docMk/>
            <pc:sldMk cId="2890807524" sldId="264"/>
            <ac:picMk id="4" creationId="{DA5F5897-210A-40CD-850E-7610302941FB}"/>
          </ac:picMkLst>
        </pc:picChg>
        <pc:picChg chg="add mod">
          <ac:chgData name="Matthew Feros" userId="fcdc366f-582f-4a09-a62d-bf893d1d8c4e" providerId="ADAL" clId="{47186677-8612-46F3-B13D-239778EA5CE2}" dt="2019-06-03T01:36:35.213" v="2486" actId="1076"/>
          <ac:picMkLst>
            <pc:docMk/>
            <pc:sldMk cId="2890807524" sldId="264"/>
            <ac:picMk id="5" creationId="{88C6FF68-1597-4523-83BD-57D6F203E084}"/>
          </ac:picMkLst>
        </pc:picChg>
      </pc:sldChg>
      <pc:sldChg chg="addSp modSp">
        <pc:chgData name="Matthew Feros" userId="fcdc366f-582f-4a09-a62d-bf893d1d8c4e" providerId="ADAL" clId="{47186677-8612-46F3-B13D-239778EA5CE2}" dt="2019-06-03T05:00:59.590" v="2526" actId="14100"/>
        <pc:sldMkLst>
          <pc:docMk/>
          <pc:sldMk cId="2512412447" sldId="265"/>
        </pc:sldMkLst>
        <pc:spChg chg="add mod">
          <ac:chgData name="Matthew Feros" userId="fcdc366f-582f-4a09-a62d-bf893d1d8c4e" providerId="ADAL" clId="{47186677-8612-46F3-B13D-239778EA5CE2}" dt="2019-06-03T05:00:59.590" v="2526" actId="14100"/>
          <ac:spMkLst>
            <pc:docMk/>
            <pc:sldMk cId="2512412447" sldId="265"/>
            <ac:spMk id="6" creationId="{1C6790B8-0CAC-4CF6-9932-63D4C4BB8A22}"/>
          </ac:spMkLst>
        </pc:spChg>
        <pc:picChg chg="add mod modCrop">
          <ac:chgData name="Matthew Feros" userId="fcdc366f-582f-4a09-a62d-bf893d1d8c4e" providerId="ADAL" clId="{47186677-8612-46F3-B13D-239778EA5CE2}" dt="2019-05-31T04:15:44.859" v="1246" actId="14100"/>
          <ac:picMkLst>
            <pc:docMk/>
            <pc:sldMk cId="2512412447" sldId="265"/>
            <ac:picMk id="5" creationId="{E8813FF6-8E5E-47E7-A555-8E2328F38E90}"/>
          </ac:picMkLst>
        </pc:picChg>
        <pc:picChg chg="add mod">
          <ac:chgData name="Matthew Feros" userId="fcdc366f-582f-4a09-a62d-bf893d1d8c4e" providerId="ADAL" clId="{47186677-8612-46F3-B13D-239778EA5CE2}" dt="2019-05-31T11:17:50.782" v="2043" actId="29295"/>
          <ac:picMkLst>
            <pc:docMk/>
            <pc:sldMk cId="2512412447" sldId="265"/>
            <ac:picMk id="8" creationId="{576944B7-7733-4044-9FB3-947B66FEFDF7}"/>
          </ac:picMkLst>
        </pc:picChg>
      </pc:sldChg>
      <pc:sldChg chg="addSp delSp modSp">
        <pc:chgData name="Matthew Feros" userId="fcdc366f-582f-4a09-a62d-bf893d1d8c4e" providerId="ADAL" clId="{47186677-8612-46F3-B13D-239778EA5CE2}" dt="2019-05-31T04:14:28.845" v="1234" actId="20577"/>
        <pc:sldMkLst>
          <pc:docMk/>
          <pc:sldMk cId="4285627745" sldId="266"/>
        </pc:sldMkLst>
        <pc:spChg chg="add del mod">
          <ac:chgData name="Matthew Feros" userId="fcdc366f-582f-4a09-a62d-bf893d1d8c4e" providerId="ADAL" clId="{47186677-8612-46F3-B13D-239778EA5CE2}" dt="2019-05-31T04:08:29.089" v="788" actId="478"/>
          <ac:spMkLst>
            <pc:docMk/>
            <pc:sldMk cId="4285627745" sldId="266"/>
            <ac:spMk id="2" creationId="{19AD2F77-E707-4DA8-A7EB-20E54731188B}"/>
          </ac:spMkLst>
        </pc:spChg>
        <pc:spChg chg="add mod">
          <ac:chgData name="Matthew Feros" userId="fcdc366f-582f-4a09-a62d-bf893d1d8c4e" providerId="ADAL" clId="{47186677-8612-46F3-B13D-239778EA5CE2}" dt="2019-05-31T04:14:28.845" v="1234" actId="20577"/>
          <ac:spMkLst>
            <pc:docMk/>
            <pc:sldMk cId="4285627745" sldId="266"/>
            <ac:spMk id="3" creationId="{6F6A56A2-B78A-4734-9E7C-25AA0BEB38EB}"/>
          </ac:spMkLst>
        </pc:spChg>
      </pc:sldChg>
      <pc:sldChg chg="addSp modSp">
        <pc:chgData name="Matthew Feros" userId="fcdc366f-582f-4a09-a62d-bf893d1d8c4e" providerId="ADAL" clId="{47186677-8612-46F3-B13D-239778EA5CE2}" dt="2019-06-05T02:32:38.685" v="2850" actId="313"/>
        <pc:sldMkLst>
          <pc:docMk/>
          <pc:sldMk cId="4286090233" sldId="267"/>
        </pc:sldMkLst>
        <pc:spChg chg="add mod">
          <ac:chgData name="Matthew Feros" userId="fcdc366f-582f-4a09-a62d-bf893d1d8c4e" providerId="ADAL" clId="{47186677-8612-46F3-B13D-239778EA5CE2}" dt="2019-06-05T02:32:38.685" v="2850" actId="313"/>
          <ac:spMkLst>
            <pc:docMk/>
            <pc:sldMk cId="4286090233" sldId="267"/>
            <ac:spMk id="4" creationId="{52E11D4E-7365-4B0E-88D6-CEBC30B5E93E}"/>
          </ac:spMkLst>
        </pc:spChg>
      </pc:sldChg>
      <pc:sldChg chg="addSp modSp">
        <pc:chgData name="Matthew Feros" userId="fcdc366f-582f-4a09-a62d-bf893d1d8c4e" providerId="ADAL" clId="{47186677-8612-46F3-B13D-239778EA5CE2}" dt="2019-06-02T00:16:21.882" v="2052" actId="1076"/>
        <pc:sldMkLst>
          <pc:docMk/>
          <pc:sldMk cId="1367354340" sldId="269"/>
        </pc:sldMkLst>
        <pc:spChg chg="add mod">
          <ac:chgData name="Matthew Feros" userId="fcdc366f-582f-4a09-a62d-bf893d1d8c4e" providerId="ADAL" clId="{47186677-8612-46F3-B13D-239778EA5CE2}" dt="2019-06-02T00:16:21.882" v="2052" actId="1076"/>
          <ac:spMkLst>
            <pc:docMk/>
            <pc:sldMk cId="1367354340" sldId="269"/>
            <ac:spMk id="4" creationId="{5E77CF26-C4B9-42E8-8410-3870EB94BE33}"/>
          </ac:spMkLst>
        </pc:spChg>
        <pc:picChg chg="add mod">
          <ac:chgData name="Matthew Feros" userId="fcdc366f-582f-4a09-a62d-bf893d1d8c4e" providerId="ADAL" clId="{47186677-8612-46F3-B13D-239778EA5CE2}" dt="2019-05-31T07:55:21.326" v="1920" actId="14100"/>
          <ac:picMkLst>
            <pc:docMk/>
            <pc:sldMk cId="1367354340" sldId="269"/>
            <ac:picMk id="5" creationId="{7A8D33AD-BC22-4E00-B976-88A2ABFB1FFC}"/>
          </ac:picMkLst>
        </pc:picChg>
      </pc:sldChg>
      <pc:sldChg chg="modSp">
        <pc:chgData name="Matthew Feros" userId="fcdc366f-582f-4a09-a62d-bf893d1d8c4e" providerId="ADAL" clId="{47186677-8612-46F3-B13D-239778EA5CE2}" dt="2019-05-30T13:11:57.804" v="2" actId="1036"/>
        <pc:sldMkLst>
          <pc:docMk/>
          <pc:sldMk cId="2481561212" sldId="274"/>
        </pc:sldMkLst>
        <pc:spChg chg="mod">
          <ac:chgData name="Matthew Feros" userId="fcdc366f-582f-4a09-a62d-bf893d1d8c4e" providerId="ADAL" clId="{47186677-8612-46F3-B13D-239778EA5CE2}" dt="2019-05-30T13:11:57.804" v="2" actId="1036"/>
          <ac:spMkLst>
            <pc:docMk/>
            <pc:sldMk cId="2481561212" sldId="274"/>
            <ac:spMk id="4" creationId="{3139AE1C-C470-42FB-8E7E-BED739FFE1AC}"/>
          </ac:spMkLst>
        </pc:spChg>
      </pc:sldChg>
      <pc:sldChg chg="addSp modSp add">
        <pc:chgData name="Matthew Feros" userId="fcdc366f-582f-4a09-a62d-bf893d1d8c4e" providerId="ADAL" clId="{47186677-8612-46F3-B13D-239778EA5CE2}" dt="2019-06-03T05:02:13.419" v="2605" actId="20577"/>
        <pc:sldMkLst>
          <pc:docMk/>
          <pc:sldMk cId="875513043" sldId="275"/>
        </pc:sldMkLst>
        <pc:spChg chg="add mod">
          <ac:chgData name="Matthew Feros" userId="fcdc366f-582f-4a09-a62d-bf893d1d8c4e" providerId="ADAL" clId="{47186677-8612-46F3-B13D-239778EA5CE2}" dt="2019-05-31T02:45:06.618" v="185" actId="1076"/>
          <ac:spMkLst>
            <pc:docMk/>
            <pc:sldMk cId="875513043" sldId="275"/>
            <ac:spMk id="4" creationId="{6015B64F-BAB1-4F9B-9A1F-CF489D0F7294}"/>
          </ac:spMkLst>
        </pc:spChg>
        <pc:spChg chg="add mod">
          <ac:chgData name="Matthew Feros" userId="fcdc366f-582f-4a09-a62d-bf893d1d8c4e" providerId="ADAL" clId="{47186677-8612-46F3-B13D-239778EA5CE2}" dt="2019-06-03T05:02:13.419" v="2605" actId="20577"/>
          <ac:spMkLst>
            <pc:docMk/>
            <pc:sldMk cId="875513043" sldId="275"/>
            <ac:spMk id="5" creationId="{A28434CE-6882-47E5-9DAD-41F941AB60AA}"/>
          </ac:spMkLst>
        </pc:spChg>
        <pc:picChg chg="add mod">
          <ac:chgData name="Matthew Feros" userId="fcdc366f-582f-4a09-a62d-bf893d1d8c4e" providerId="ADAL" clId="{47186677-8612-46F3-B13D-239778EA5CE2}" dt="2019-05-31T02:44:53.683" v="172" actId="14100"/>
          <ac:picMkLst>
            <pc:docMk/>
            <pc:sldMk cId="875513043" sldId="275"/>
            <ac:picMk id="3" creationId="{C7F300F1-68F8-44BA-AD53-7A32EBF6FFC0}"/>
          </ac:picMkLst>
        </pc:picChg>
      </pc:sldChg>
      <pc:sldChg chg="addSp delSp modSp add">
        <pc:chgData name="Matthew Feros" userId="fcdc366f-582f-4a09-a62d-bf893d1d8c4e" providerId="ADAL" clId="{47186677-8612-46F3-B13D-239778EA5CE2}" dt="2019-06-02T00:10:37.524" v="2048" actId="1076"/>
        <pc:sldMkLst>
          <pc:docMk/>
          <pc:sldMk cId="2796108155" sldId="276"/>
        </pc:sldMkLst>
        <pc:spChg chg="add mod">
          <ac:chgData name="Matthew Feros" userId="fcdc366f-582f-4a09-a62d-bf893d1d8c4e" providerId="ADAL" clId="{47186677-8612-46F3-B13D-239778EA5CE2}" dt="2019-06-02T00:10:37.524" v="2048" actId="1076"/>
          <ac:spMkLst>
            <pc:docMk/>
            <pc:sldMk cId="2796108155" sldId="276"/>
            <ac:spMk id="5" creationId="{5980ED40-EFA0-40ED-8F2D-6498F18E17FB}"/>
          </ac:spMkLst>
        </pc:spChg>
        <pc:picChg chg="add mod">
          <ac:chgData name="Matthew Feros" userId="fcdc366f-582f-4a09-a62d-bf893d1d8c4e" providerId="ADAL" clId="{47186677-8612-46F3-B13D-239778EA5CE2}" dt="2019-06-02T00:10:25.574" v="2046" actId="14100"/>
          <ac:picMkLst>
            <pc:docMk/>
            <pc:sldMk cId="2796108155" sldId="276"/>
            <ac:picMk id="2" creationId="{F7A311EC-7BE5-46C7-8B35-C7DF1450312B}"/>
          </ac:picMkLst>
        </pc:picChg>
        <pc:picChg chg="add del mod">
          <ac:chgData name="Matthew Feros" userId="fcdc366f-582f-4a09-a62d-bf893d1d8c4e" providerId="ADAL" clId="{47186677-8612-46F3-B13D-239778EA5CE2}" dt="2019-05-31T06:37:35.584" v="1306" actId="478"/>
          <ac:picMkLst>
            <pc:docMk/>
            <pc:sldMk cId="2796108155" sldId="276"/>
            <ac:picMk id="4" creationId="{2C7CAEBD-7CA1-48B7-AF48-CC7EBCD667B7}"/>
          </ac:picMkLst>
        </pc:picChg>
        <pc:picChg chg="add mod">
          <ac:chgData name="Matthew Feros" userId="fcdc366f-582f-4a09-a62d-bf893d1d8c4e" providerId="ADAL" clId="{47186677-8612-46F3-B13D-239778EA5CE2}" dt="2019-06-02T00:10:31.953" v="2047" actId="1076"/>
          <ac:picMkLst>
            <pc:docMk/>
            <pc:sldMk cId="2796108155" sldId="276"/>
            <ac:picMk id="7" creationId="{88DC516E-8C69-461F-BDE2-C8EDACE48F1F}"/>
          </ac:picMkLst>
        </pc:picChg>
      </pc:sldChg>
      <pc:sldChg chg="addSp modSp add">
        <pc:chgData name="Matthew Feros" userId="fcdc366f-582f-4a09-a62d-bf893d1d8c4e" providerId="ADAL" clId="{47186677-8612-46F3-B13D-239778EA5CE2}" dt="2019-06-06T00:44:29.136" v="3237" actId="207"/>
        <pc:sldMkLst>
          <pc:docMk/>
          <pc:sldMk cId="4101015255" sldId="277"/>
        </pc:sldMkLst>
        <pc:spChg chg="add mod">
          <ac:chgData name="Matthew Feros" userId="fcdc366f-582f-4a09-a62d-bf893d1d8c4e" providerId="ADAL" clId="{47186677-8612-46F3-B13D-239778EA5CE2}" dt="2019-06-05T02:35:53.730" v="2874" actId="20577"/>
          <ac:spMkLst>
            <pc:docMk/>
            <pc:sldMk cId="4101015255" sldId="277"/>
            <ac:spMk id="4" creationId="{7C1DC906-990F-4690-88FF-28BE1A5BF1DD}"/>
          </ac:spMkLst>
        </pc:spChg>
        <pc:spChg chg="add mod">
          <ac:chgData name="Matthew Feros" userId="fcdc366f-582f-4a09-a62d-bf893d1d8c4e" providerId="ADAL" clId="{47186677-8612-46F3-B13D-239778EA5CE2}" dt="2019-06-05T02:40:49.049" v="3087" actId="20577"/>
          <ac:spMkLst>
            <pc:docMk/>
            <pc:sldMk cId="4101015255" sldId="277"/>
            <ac:spMk id="15" creationId="{7766B39F-96A9-4295-8C53-709F1A27860D}"/>
          </ac:spMkLst>
        </pc:spChg>
        <pc:spChg chg="add mod">
          <ac:chgData name="Matthew Feros" userId="fcdc366f-582f-4a09-a62d-bf893d1d8c4e" providerId="ADAL" clId="{47186677-8612-46F3-B13D-239778EA5CE2}" dt="2019-06-05T02:40:39.594" v="3081" actId="1076"/>
          <ac:spMkLst>
            <pc:docMk/>
            <pc:sldMk cId="4101015255" sldId="277"/>
            <ac:spMk id="18" creationId="{8C76D878-68FF-4D9C-AA23-E5C49B682B7A}"/>
          </ac:spMkLst>
        </pc:spChg>
        <pc:spChg chg="add mod">
          <ac:chgData name="Matthew Feros" userId="fcdc366f-582f-4a09-a62d-bf893d1d8c4e" providerId="ADAL" clId="{47186677-8612-46F3-B13D-239778EA5CE2}" dt="2019-06-05T02:42:54.785" v="3231" actId="1076"/>
          <ac:spMkLst>
            <pc:docMk/>
            <pc:sldMk cId="4101015255" sldId="277"/>
            <ac:spMk id="19" creationId="{6D45880A-A99A-44DF-8EB3-873678CE1802}"/>
          </ac:spMkLst>
        </pc:spChg>
        <pc:spChg chg="add mod">
          <ac:chgData name="Matthew Feros" userId="fcdc366f-582f-4a09-a62d-bf893d1d8c4e" providerId="ADAL" clId="{47186677-8612-46F3-B13D-239778EA5CE2}" dt="2019-06-05T02:42:46.218" v="3230" actId="1076"/>
          <ac:spMkLst>
            <pc:docMk/>
            <pc:sldMk cId="4101015255" sldId="277"/>
            <ac:spMk id="20" creationId="{F3E1E7D8-505D-48C9-9729-3AC32632B04B}"/>
          </ac:spMkLst>
        </pc:spChg>
        <pc:spChg chg="add mod">
          <ac:chgData name="Matthew Feros" userId="fcdc366f-582f-4a09-a62d-bf893d1d8c4e" providerId="ADAL" clId="{47186677-8612-46F3-B13D-239778EA5CE2}" dt="2019-06-06T00:44:29.136" v="3237" actId="207"/>
          <ac:spMkLst>
            <pc:docMk/>
            <pc:sldMk cId="4101015255" sldId="277"/>
            <ac:spMk id="23" creationId="{0E40EDC2-0FC1-4BEC-B3FF-A2C41BE50D8A}"/>
          </ac:spMkLst>
        </pc:spChg>
        <pc:picChg chg="add mod">
          <ac:chgData name="Matthew Feros" userId="fcdc366f-582f-4a09-a62d-bf893d1d8c4e" providerId="ADAL" clId="{47186677-8612-46F3-B13D-239778EA5CE2}" dt="2019-06-05T02:35:36.448" v="2854" actId="14100"/>
          <ac:picMkLst>
            <pc:docMk/>
            <pc:sldMk cId="4101015255" sldId="277"/>
            <ac:picMk id="3" creationId="{2FF69E36-CE88-4F0E-AF7B-536F930D4CE4}"/>
          </ac:picMkLst>
        </pc:picChg>
        <pc:picChg chg="add mod">
          <ac:chgData name="Matthew Feros" userId="fcdc366f-582f-4a09-a62d-bf893d1d8c4e" providerId="ADAL" clId="{47186677-8612-46F3-B13D-239778EA5CE2}" dt="2019-06-05T02:36:22.873" v="2879" actId="14100"/>
          <ac:picMkLst>
            <pc:docMk/>
            <pc:sldMk cId="4101015255" sldId="277"/>
            <ac:picMk id="6" creationId="{E81DF1E1-A95A-4D49-92B9-16C6CDC9EA82}"/>
          </ac:picMkLst>
        </pc:picChg>
        <pc:picChg chg="add mod">
          <ac:chgData name="Matthew Feros" userId="fcdc366f-582f-4a09-a62d-bf893d1d8c4e" providerId="ADAL" clId="{47186677-8612-46F3-B13D-239778EA5CE2}" dt="2019-06-06T00:43:44.582" v="3234" actId="27614"/>
          <ac:picMkLst>
            <pc:docMk/>
            <pc:sldMk cId="4101015255" sldId="277"/>
            <ac:picMk id="22" creationId="{1B05008B-DE81-4570-ABA0-65C46B598D4C}"/>
          </ac:picMkLst>
        </pc:picChg>
        <pc:cxnChg chg="add mod">
          <ac:chgData name="Matthew Feros" userId="fcdc366f-582f-4a09-a62d-bf893d1d8c4e" providerId="ADAL" clId="{47186677-8612-46F3-B13D-239778EA5CE2}" dt="2019-06-05T02:39:19.196" v="2967" actId="14100"/>
          <ac:cxnSpMkLst>
            <pc:docMk/>
            <pc:sldMk cId="4101015255" sldId="277"/>
            <ac:cxnSpMk id="8" creationId="{67D683C8-3691-4D31-AB1F-F9B3080301A2}"/>
          </ac:cxnSpMkLst>
        </pc:cxnChg>
        <pc:cxnChg chg="add mod">
          <ac:chgData name="Matthew Feros" userId="fcdc366f-582f-4a09-a62d-bf893d1d8c4e" providerId="ADAL" clId="{47186677-8612-46F3-B13D-239778EA5CE2}" dt="2019-06-05T02:39:26.104" v="2968" actId="14100"/>
          <ac:cxnSpMkLst>
            <pc:docMk/>
            <pc:sldMk cId="4101015255" sldId="277"/>
            <ac:cxnSpMk id="11" creationId="{D119FD60-C870-4D34-B6BD-A3D2F07262E3}"/>
          </ac:cxnSpMkLst>
        </pc:cxnChg>
        <pc:cxnChg chg="add mod">
          <ac:chgData name="Matthew Feros" userId="fcdc366f-582f-4a09-a62d-bf893d1d8c4e" providerId="ADAL" clId="{47186677-8612-46F3-B13D-239778EA5CE2}" dt="2019-06-05T02:37:30.102" v="2889" actId="1076"/>
          <ac:cxnSpMkLst>
            <pc:docMk/>
            <pc:sldMk cId="4101015255" sldId="277"/>
            <ac:cxnSpMk id="12" creationId="{1061E9F5-E075-4FC5-B3E9-64C88E2DED09}"/>
          </ac:cxnSpMkLst>
        </pc:cxnChg>
        <pc:cxnChg chg="add mod">
          <ac:chgData name="Matthew Feros" userId="fcdc366f-582f-4a09-a62d-bf893d1d8c4e" providerId="ADAL" clId="{47186677-8612-46F3-B13D-239778EA5CE2}" dt="2019-06-05T02:37:35.636" v="2891" actId="1076"/>
          <ac:cxnSpMkLst>
            <pc:docMk/>
            <pc:sldMk cId="4101015255" sldId="277"/>
            <ac:cxnSpMk id="13" creationId="{9F27F41E-4001-4342-9B42-D000D1529F86}"/>
          </ac:cxnSpMkLst>
        </pc:cxnChg>
        <pc:cxnChg chg="add mod">
          <ac:chgData name="Matthew Feros" userId="fcdc366f-582f-4a09-a62d-bf893d1d8c4e" providerId="ADAL" clId="{47186677-8612-46F3-B13D-239778EA5CE2}" dt="2019-06-05T02:37:41.903" v="2893" actId="1076"/>
          <ac:cxnSpMkLst>
            <pc:docMk/>
            <pc:sldMk cId="4101015255" sldId="277"/>
            <ac:cxnSpMk id="14" creationId="{E8EC2BA4-42DC-443A-BB64-E68A1B2235F0}"/>
          </ac:cxnSpMkLst>
        </pc:cxnChg>
      </pc:sldChg>
      <pc:sldChg chg="add del">
        <pc:chgData name="Matthew Feros" userId="fcdc366f-582f-4a09-a62d-bf893d1d8c4e" providerId="ADAL" clId="{47186677-8612-46F3-B13D-239778EA5CE2}" dt="2019-06-05T02:39:09.994" v="2966"/>
        <pc:sldMkLst>
          <pc:docMk/>
          <pc:sldMk cId="388390571" sldId="278"/>
        </pc:sldMkLst>
      </pc:sldChg>
    </pc:docChg>
  </pc:docChgLst>
  <pc:docChgLst>
    <pc:chgData name="Aparaj Bogahawatta" userId="114bcc38-5e29-4923-a036-6573a20d940d" providerId="ADAL" clId="{BD6F3693-2398-4C96-9D16-C0BF8A86D35C}"/>
    <pc:docChg chg="custSel addSld modSld">
      <pc:chgData name="Aparaj Bogahawatta" userId="114bcc38-5e29-4923-a036-6573a20d940d" providerId="ADAL" clId="{BD6F3693-2398-4C96-9D16-C0BF8A86D35C}" dt="2019-05-26T04:39:59.447" v="162" actId="2711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A7D5-54E3-4954-A9F7-921B2697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F18C9-3B3F-4FFB-8119-7672B6928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CEC69-3712-488F-867E-B0E9C78D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CE860-7B4E-4A91-97E1-5910411F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B02EC-71EF-4A8B-B77B-4133D070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513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448A-04A6-47A8-AEC6-8917D8C1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AC8B8-98C5-4841-BAE0-32C5B6BA2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0D6C5-F4E0-4207-B8FE-E851CAF7F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D6EC-1FE1-4A08-BFD9-22BFA8FC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029A-5A95-4328-8049-60BA0462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70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6C83E9-C3B0-4EF1-838C-939CD35B6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1FE09-5FDE-46B6-ACAE-882625645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B9E16-4450-4098-B3F8-2A281286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D6334-ED58-41A3-A365-9B3A4558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CAC2-64A1-4FDF-B24D-441D87755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14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73EF-5F45-4C84-B451-19E7969A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1EEA0-6BE1-46EB-8BDD-0AEB0FCD8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E1B41-C367-4163-8EBB-4B6532D0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80F51-520A-4D8F-A6FB-1A9A7C3A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B9A4B-D574-400C-A33C-AA3D70F1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65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BC7E-3D8A-4D17-B2DE-C957A779C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A8A2-16EC-46AF-A810-22E86D8D7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9CC4A-6FB2-41CC-B1E9-2EA6D059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F24A5-4C88-48A7-B7BD-505416D6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194E-CA15-4736-9BE1-8849E03B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77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C7E6-306B-4A9C-A1F8-5119E019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87412-45BD-43D6-B08E-ACE908564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8D9E9-66A0-4536-8FD1-D464D5A21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AABC2-1544-4842-AE90-59D587E1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32556-5AA1-4992-A875-FA3E826D1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F974-5F16-407E-BBD0-3CCD53444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076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7F84-545F-4333-A3FC-93AA8E88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DF446-2CBA-4701-BD21-E306CEF86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CD0A6-E370-4D4A-857B-77DE41335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0C4C32-EB4E-44C3-9ACB-89F6DBA83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7B34C1-03DB-4238-AC9F-598CD51E2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D2560-51C6-4E75-8278-BB835DF2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8C8ADC-0B36-45C8-8699-3BE4EA1E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8F90D-55E3-4A32-BA78-99C9DAB6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57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87-C941-4808-98E7-1CDDCCBF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04FE2-916B-455B-B10D-71B7B5D39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DF54E-B5B2-4696-8077-75FEE795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6A2A3-EEB6-4078-AC85-D3B11B32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51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37E863-63C4-41B4-BD53-95B7D307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14FAC-C711-4C26-B9F0-AF701D09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991BE-CBDA-4CEF-AD97-E01F26D0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554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1D7F-AB1C-43CD-A3A4-22632B4F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D5DB-1888-44EE-8BBA-A9CF74D85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B920B-BFAE-4D52-B099-DA055D303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C82CB-D672-4B7F-9107-7E6EB93F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9AE21-C38F-4DC8-9501-00EE8C17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82EDB-5E03-4CB9-B8FB-638F894F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068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FF12-EC86-4D3B-9D77-4AA284972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2230C-A563-44FD-88E3-82205AE290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8D168-294F-4E6D-BAD9-8166B6C04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C99B-828E-44DE-AB05-E3A6423F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3CE11-21B6-4F57-BE6D-1FCB08A2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87795-54F9-455F-B1D8-301DE25F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349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50136-3231-453E-A228-B934A54F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05188-3F1C-4895-8613-6CDF51263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8CF70-4842-4116-BBC1-D56DEDF6A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A9627-8C1F-4BB0-9082-77BB7BE1C528}" type="datetimeFigureOut">
              <a:rPr lang="en-AU" smtClean="0"/>
              <a:t>5/06/2019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3600D-2F9E-41AF-8FD9-247CF9B2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0F5E-8A11-4FF4-A62B-2C3593EFA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FB0AB-14A5-4D21-B969-C228DB2C3FC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436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3A304142-9AD7-43D6-AE40-2FBB0B2424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Picture 8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0F2A5223-ED7A-4A6B-B45D-DF7BD8A99B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E9FEA-30BE-4B70-8B35-12DBFAA05E8F}"/>
              </a:ext>
            </a:extLst>
          </p:cNvPr>
          <p:cNvSpPr txBox="1"/>
          <p:nvPr/>
        </p:nvSpPr>
        <p:spPr>
          <a:xfrm>
            <a:off x="3889305" y="227308"/>
            <a:ext cx="4413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M&amp;A - </a:t>
            </a:r>
            <a:r>
              <a:rPr lang="en-US" sz="660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sz="6600">
                <a:solidFill>
                  <a:schemeClr val="bg1"/>
                </a:solidFill>
              </a:rPr>
              <a:t>B</a:t>
            </a:r>
            <a:r>
              <a:rPr lang="en-US" sz="6600"/>
              <a:t>C</a:t>
            </a:r>
            <a:endParaRPr lang="LID4096" sz="6600"/>
          </a:p>
        </p:txBody>
      </p:sp>
    </p:spTree>
    <p:extLst>
      <p:ext uri="{BB962C8B-B14F-4D97-AF65-F5344CB8AC3E}">
        <p14:creationId xmlns:p14="http://schemas.microsoft.com/office/powerpoint/2010/main" val="2227291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A311EC-7BE5-46C7-8B35-C7DF1450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322" y="717180"/>
            <a:ext cx="7379677" cy="6145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0ED40-EFA0-40ED-8F2D-6498F18E17FB}"/>
              </a:ext>
            </a:extLst>
          </p:cNvPr>
          <p:cNvSpPr txBox="1"/>
          <p:nvPr/>
        </p:nvSpPr>
        <p:spPr>
          <a:xfrm>
            <a:off x="1671145" y="162165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Sensor Layout</a:t>
            </a:r>
            <a:endParaRPr lang="LID4096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 descr="Eyes">
            <a:extLst>
              <a:ext uri="{FF2B5EF4-FFF2-40B4-BE49-F238E27FC236}">
                <a16:creationId xmlns:a16="http://schemas.microsoft.com/office/drawing/2014/main" id="{88DC516E-8C69-461F-BDE2-C8EDACE4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257908"/>
            <a:ext cx="1671145" cy="16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0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Processor">
            <a:extLst>
              <a:ext uri="{FF2B5EF4-FFF2-40B4-BE49-F238E27FC236}">
                <a16:creationId xmlns:a16="http://schemas.microsoft.com/office/drawing/2014/main" id="{0DDBA89D-0DEB-448E-9F41-388A43D3A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632030" cy="1632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B3F9B9-DB80-422D-ABF8-B9B5932375DA}"/>
              </a:ext>
            </a:extLst>
          </p:cNvPr>
          <p:cNvSpPr txBox="1"/>
          <p:nvPr/>
        </p:nvSpPr>
        <p:spPr>
          <a:xfrm>
            <a:off x="1788289" y="400516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Microcontrollers</a:t>
            </a:r>
            <a:endParaRPr lang="LID4096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39EFB-E82B-4DA3-ABF0-A5E10BD5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719" y="82061"/>
            <a:ext cx="4682219" cy="39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8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Lightning bolt">
            <a:extLst>
              <a:ext uri="{FF2B5EF4-FFF2-40B4-BE49-F238E27FC236}">
                <a16:creationId xmlns:a16="http://schemas.microsoft.com/office/drawing/2014/main" id="{5C274E5B-32A1-4128-B698-F6EBD7B2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626243" cy="1626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0E4AC9-65DA-4A90-B901-A91479D44CEE}"/>
              </a:ext>
            </a:extLst>
          </p:cNvPr>
          <p:cNvSpPr txBox="1"/>
          <p:nvPr/>
        </p:nvSpPr>
        <p:spPr>
          <a:xfrm>
            <a:off x="1406325" y="397621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Motor Control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21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Camera">
            <a:extLst>
              <a:ext uri="{FF2B5EF4-FFF2-40B4-BE49-F238E27FC236}">
                <a16:creationId xmlns:a16="http://schemas.microsoft.com/office/drawing/2014/main" id="{384AB8F0-0A33-46EA-8DAC-D40DF8BCC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672542" cy="1672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CCDF6-02E4-4A14-A7BB-100BCA844FA4}"/>
              </a:ext>
            </a:extLst>
          </p:cNvPr>
          <p:cNvSpPr txBox="1"/>
          <p:nvPr/>
        </p:nvSpPr>
        <p:spPr>
          <a:xfrm>
            <a:off x="1672542" y="420772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Computer Vision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123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arget">
            <a:extLst>
              <a:ext uri="{FF2B5EF4-FFF2-40B4-BE49-F238E27FC236}">
                <a16:creationId xmlns:a16="http://schemas.microsoft.com/office/drawing/2014/main" id="{6F95C313-C0D2-4CDF-9038-129EE827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527859" cy="1527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9AE1C-C470-42FB-8E7E-BED739FFE1AC}"/>
              </a:ext>
            </a:extLst>
          </p:cNvPr>
          <p:cNvSpPr txBox="1"/>
          <p:nvPr/>
        </p:nvSpPr>
        <p:spPr>
          <a:xfrm>
            <a:off x="1527858" y="353399"/>
            <a:ext cx="8232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High Density Light Sensors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61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Full battery">
            <a:extLst>
              <a:ext uri="{FF2B5EF4-FFF2-40B4-BE49-F238E27FC236}">
                <a16:creationId xmlns:a16="http://schemas.microsoft.com/office/drawing/2014/main" id="{8FFD1CA3-B50D-427A-80D2-4CC74418F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574157" cy="1574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EF7BE-0525-482D-A0A1-9A1B2EF1910F}"/>
              </a:ext>
            </a:extLst>
          </p:cNvPr>
          <p:cNvSpPr txBox="1"/>
          <p:nvPr/>
        </p:nvSpPr>
        <p:spPr>
          <a:xfrm>
            <a:off x="1672541" y="420772"/>
            <a:ext cx="919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Battery Voltage Metrics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6FF68-1597-4523-83BD-57D6F203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0893" y="124238"/>
            <a:ext cx="3257049" cy="27256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122F7-94AF-4A8F-9C7E-5F55804A50C2}"/>
              </a:ext>
            </a:extLst>
          </p:cNvPr>
          <p:cNvSpPr txBox="1"/>
          <p:nvPr/>
        </p:nvSpPr>
        <p:spPr>
          <a:xfrm>
            <a:off x="1672541" y="1362807"/>
            <a:ext cx="6852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Battery voltage goes through a divider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The ratio of the divider is determined by the resistor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Supplies Teensy 3.5 with an analog input in the range of 0 - 3.3V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allows the robot to warn us when the battery is low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Reduces the risk of draining the battery past its charge point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Increases the longevity of the batteries</a:t>
            </a:r>
          </a:p>
        </p:txBody>
      </p:sp>
    </p:spTree>
    <p:extLst>
      <p:ext uri="{BB962C8B-B14F-4D97-AF65-F5344CB8AC3E}">
        <p14:creationId xmlns:p14="http://schemas.microsoft.com/office/powerpoint/2010/main" val="2890807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8B0EE-5570-4E05-86C0-1B75925FEB94}"/>
              </a:ext>
            </a:extLst>
          </p:cNvPr>
          <p:cNvSpPr txBox="1"/>
          <p:nvPr/>
        </p:nvSpPr>
        <p:spPr>
          <a:xfrm>
            <a:off x="1017104" y="760343"/>
            <a:ext cx="10157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accent6">
                    <a:lumMod val="75000"/>
                  </a:schemeClr>
                </a:solidFill>
              </a:rPr>
              <a:t>Game Strategy</a:t>
            </a:r>
            <a:endParaRPr lang="LID4096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275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Bluetooth">
            <a:extLst>
              <a:ext uri="{FF2B5EF4-FFF2-40B4-BE49-F238E27FC236}">
                <a16:creationId xmlns:a16="http://schemas.microsoft.com/office/drawing/2014/main" id="{15B81060-ACCD-46C8-AC2F-80C585CE1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545220" cy="15452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0C2780-7025-45E2-AE57-F6F06F3C8FF1}"/>
              </a:ext>
            </a:extLst>
          </p:cNvPr>
          <p:cNvSpPr txBox="1"/>
          <p:nvPr/>
        </p:nvSpPr>
        <p:spPr>
          <a:xfrm>
            <a:off x="1545220" y="357111"/>
            <a:ext cx="919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Inter Robot Communication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9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Map with pin">
            <a:extLst>
              <a:ext uri="{FF2B5EF4-FFF2-40B4-BE49-F238E27FC236}">
                <a16:creationId xmlns:a16="http://schemas.microsoft.com/office/drawing/2014/main" id="{D5018F36-C5BC-42E5-AC37-6C6705C62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579945" cy="1579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7ED222-1AEE-4778-85E3-68FB6C6790B7}"/>
              </a:ext>
            </a:extLst>
          </p:cNvPr>
          <p:cNvSpPr txBox="1"/>
          <p:nvPr/>
        </p:nvSpPr>
        <p:spPr>
          <a:xfrm>
            <a:off x="1579944" y="374472"/>
            <a:ext cx="919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Co-ordinate System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7CF26-C4B9-42E8-8410-3870EB94BE33}"/>
              </a:ext>
            </a:extLst>
          </p:cNvPr>
          <p:cNvSpPr txBox="1"/>
          <p:nvPr/>
        </p:nvSpPr>
        <p:spPr>
          <a:xfrm>
            <a:off x="1579944" y="1362140"/>
            <a:ext cx="4183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LRF’s provide the robot with its distance relative to the wall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robot uses this to slow down when it is near the wall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This pre-emptively slows the robot down before reaching the line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This causes the rate of the robot going out to be much lower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D33AD-BC22-4E00-B976-88A2ABFB1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644" y="1362140"/>
            <a:ext cx="4183356" cy="5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54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Compass">
            <a:extLst>
              <a:ext uri="{FF2B5EF4-FFF2-40B4-BE49-F238E27FC236}">
                <a16:creationId xmlns:a16="http://schemas.microsoft.com/office/drawing/2014/main" id="{DE870C50-0B85-4D19-839E-54A72F6FA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435261" cy="1435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113720-DD9C-46DA-877A-CB015A7DA281}"/>
              </a:ext>
            </a:extLst>
          </p:cNvPr>
          <p:cNvSpPr txBox="1"/>
          <p:nvPr/>
        </p:nvSpPr>
        <p:spPr>
          <a:xfrm>
            <a:off x="1435260" y="302130"/>
            <a:ext cx="919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Goal Tracking and Orientation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7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onnections">
            <a:extLst>
              <a:ext uri="{FF2B5EF4-FFF2-40B4-BE49-F238E27FC236}">
                <a16:creationId xmlns:a16="http://schemas.microsoft.com/office/drawing/2014/main" id="{EBA7EA3B-4A12-4CED-8E4A-AFC8216AB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724629" cy="1724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77EF9-A98A-4D89-8306-FE8CD926485B}"/>
              </a:ext>
            </a:extLst>
          </p:cNvPr>
          <p:cNvSpPr txBox="1"/>
          <p:nvPr/>
        </p:nvSpPr>
        <p:spPr>
          <a:xfrm>
            <a:off x="1724628" y="446814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Team Structure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A56A2-B78A-4734-9E7C-25AA0BEB38EB}"/>
              </a:ext>
            </a:extLst>
          </p:cNvPr>
          <p:cNvSpPr txBox="1"/>
          <p:nvPr/>
        </p:nvSpPr>
        <p:spPr>
          <a:xfrm>
            <a:off x="277473" y="1854025"/>
            <a:ext cx="60728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Aparaj Bogahawatta: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Primary Software Developer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Primary Robot Strategy Developer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Tertiary Hardware Developer </a:t>
            </a:r>
          </a:p>
          <a:p>
            <a:r>
              <a:rPr lang="en-US" b="1" dirty="0"/>
              <a:t>Matthew Feros:</a:t>
            </a:r>
            <a:endParaRPr lang="en-US" dirty="0"/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Primary Hardware Developer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Primary Electronics Developer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Secondary Robot Strategy Developer</a:t>
            </a:r>
          </a:p>
          <a:p>
            <a:r>
              <a:rPr lang="en-US" b="1" dirty="0"/>
              <a:t>Gus Gannon: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Secondary Hardware Developer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Secondary Electronics Developer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Secondary Documentation Developer</a:t>
            </a:r>
          </a:p>
          <a:p>
            <a:r>
              <a:rPr lang="en-US" b="1" dirty="0"/>
              <a:t>Taewhan Kim: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Tertiary Hardware Developer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Tertiary Electronics Developer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dirty="0"/>
              <a:t>Primary Documentation Developer</a:t>
            </a:r>
          </a:p>
        </p:txBody>
      </p:sp>
    </p:spTree>
    <p:extLst>
      <p:ext uri="{BB962C8B-B14F-4D97-AF65-F5344CB8AC3E}">
        <p14:creationId xmlns:p14="http://schemas.microsoft.com/office/powerpoint/2010/main" val="4285627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rowser window">
            <a:extLst>
              <a:ext uri="{FF2B5EF4-FFF2-40B4-BE49-F238E27FC236}">
                <a16:creationId xmlns:a16="http://schemas.microsoft.com/office/drawing/2014/main" id="{3C351607-70A4-4D63-9CE3-59655A9FC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522072" cy="1522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53100F-FE9A-47D0-8FF6-AB938AEE2504}"/>
              </a:ext>
            </a:extLst>
          </p:cNvPr>
          <p:cNvSpPr txBox="1"/>
          <p:nvPr/>
        </p:nvSpPr>
        <p:spPr>
          <a:xfrm>
            <a:off x="1522071" y="345536"/>
            <a:ext cx="919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On Board Interface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105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ug under magnifying glass">
            <a:extLst>
              <a:ext uri="{FF2B5EF4-FFF2-40B4-BE49-F238E27FC236}">
                <a16:creationId xmlns:a16="http://schemas.microsoft.com/office/drawing/2014/main" id="{A2A6C0A5-75A4-4503-A659-91C4B1753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566442" cy="1566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5116A-51F7-4ED8-BDB7-3814B04D620C}"/>
              </a:ext>
            </a:extLst>
          </p:cNvPr>
          <p:cNvSpPr txBox="1"/>
          <p:nvPr/>
        </p:nvSpPr>
        <p:spPr>
          <a:xfrm>
            <a:off x="1566442" y="367722"/>
            <a:ext cx="919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Live Debugging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0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79620-2B9D-441F-B29E-256233CE60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2E62B6-1368-4F09-87B5-2F46EA5A7553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Chassis Design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32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Pyramid with levels">
            <a:extLst>
              <a:ext uri="{FF2B5EF4-FFF2-40B4-BE49-F238E27FC236}">
                <a16:creationId xmlns:a16="http://schemas.microsoft.com/office/drawing/2014/main" id="{2FF69E36-CE88-4F0E-AF7B-536F930D4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197665" cy="1197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1DC906-990F-4690-88FF-28BE1A5BF1DD}"/>
              </a:ext>
            </a:extLst>
          </p:cNvPr>
          <p:cNvSpPr txBox="1"/>
          <p:nvPr/>
        </p:nvSpPr>
        <p:spPr>
          <a:xfrm>
            <a:off x="1197664" y="183332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Multilayer Design</a:t>
            </a:r>
            <a:endParaRPr lang="LID4096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E81DF1E1-A95A-4D49-92B9-16C6CDC9E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95" y="1014328"/>
            <a:ext cx="5194374" cy="584367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D683C8-3691-4D31-AB1F-F9B3080301A2}"/>
              </a:ext>
            </a:extLst>
          </p:cNvPr>
          <p:cNvCxnSpPr>
            <a:cxnSpLocks/>
          </p:cNvCxnSpPr>
          <p:nvPr/>
        </p:nvCxnSpPr>
        <p:spPr>
          <a:xfrm flipH="1">
            <a:off x="5570883" y="5749787"/>
            <a:ext cx="666418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19FD60-C870-4D34-B6BD-A3D2F07262E3}"/>
              </a:ext>
            </a:extLst>
          </p:cNvPr>
          <p:cNvCxnSpPr>
            <a:cxnSpLocks/>
          </p:cNvCxnSpPr>
          <p:nvPr/>
        </p:nvCxnSpPr>
        <p:spPr>
          <a:xfrm flipH="1">
            <a:off x="6992178" y="6592956"/>
            <a:ext cx="524289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61E9F5-E075-4FC5-B3E9-64C88E2DED09}"/>
              </a:ext>
            </a:extLst>
          </p:cNvPr>
          <p:cNvCxnSpPr>
            <a:cxnSpLocks/>
          </p:cNvCxnSpPr>
          <p:nvPr/>
        </p:nvCxnSpPr>
        <p:spPr>
          <a:xfrm flipH="1">
            <a:off x="6838121" y="5042452"/>
            <a:ext cx="539694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27F41E-4001-4342-9B42-D000D1529F86}"/>
              </a:ext>
            </a:extLst>
          </p:cNvPr>
          <p:cNvCxnSpPr>
            <a:cxnSpLocks/>
          </p:cNvCxnSpPr>
          <p:nvPr/>
        </p:nvCxnSpPr>
        <p:spPr>
          <a:xfrm flipH="1">
            <a:off x="6838121" y="4023691"/>
            <a:ext cx="539694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EC2BA4-42DC-443A-BB64-E68A1B2235F0}"/>
              </a:ext>
            </a:extLst>
          </p:cNvPr>
          <p:cNvCxnSpPr>
            <a:cxnSpLocks/>
          </p:cNvCxnSpPr>
          <p:nvPr/>
        </p:nvCxnSpPr>
        <p:spPr>
          <a:xfrm flipH="1">
            <a:off x="6838121" y="2880692"/>
            <a:ext cx="539694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66B39F-96A9-4295-8C53-709F1A27860D}"/>
              </a:ext>
            </a:extLst>
          </p:cNvPr>
          <p:cNvSpPr txBox="1"/>
          <p:nvPr/>
        </p:nvSpPr>
        <p:spPr>
          <a:xfrm>
            <a:off x="5782087" y="6061213"/>
            <a:ext cx="1210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Bottom Layer:</a:t>
            </a:r>
          </a:p>
          <a:p>
            <a:r>
              <a:rPr lang="en-US" sz="1200" dirty="0"/>
              <a:t>-Light sensors</a:t>
            </a:r>
          </a:p>
          <a:p>
            <a:r>
              <a:rPr lang="en-US" sz="1200" dirty="0"/>
              <a:t>-Motor brackets</a:t>
            </a:r>
          </a:p>
          <a:p>
            <a:r>
              <a:rPr lang="en-US" sz="1200" dirty="0"/>
              <a:t>-Battery holder</a:t>
            </a:r>
            <a:endParaRPr lang="LID4096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76D878-68FF-4D9C-AA23-E5C49B682B7A}"/>
              </a:ext>
            </a:extLst>
          </p:cNvPr>
          <p:cNvSpPr txBox="1"/>
          <p:nvPr/>
        </p:nvSpPr>
        <p:spPr>
          <a:xfrm>
            <a:off x="4099303" y="5334288"/>
            <a:ext cx="1470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Middle Layer:</a:t>
            </a:r>
          </a:p>
          <a:p>
            <a:r>
              <a:rPr lang="en-US" sz="1200" dirty="0"/>
              <a:t>-Motor brackets</a:t>
            </a:r>
          </a:p>
          <a:p>
            <a:r>
              <a:rPr lang="en-US" sz="1200" dirty="0"/>
              <a:t>-TSSP sensor bracket</a:t>
            </a:r>
          </a:p>
          <a:p>
            <a:r>
              <a:rPr lang="en-US" sz="1200" dirty="0"/>
              <a:t>-Top plate supports</a:t>
            </a:r>
            <a:endParaRPr lang="LID4096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5880A-A99A-44DF-8EB3-873678CE1802}"/>
              </a:ext>
            </a:extLst>
          </p:cNvPr>
          <p:cNvSpPr txBox="1"/>
          <p:nvPr/>
        </p:nvSpPr>
        <p:spPr>
          <a:xfrm>
            <a:off x="4373697" y="4534620"/>
            <a:ext cx="1399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Main Circuit Board:</a:t>
            </a:r>
          </a:p>
          <a:p>
            <a:r>
              <a:rPr lang="en-US" sz="1200" dirty="0"/>
              <a:t>-Microcontrollers</a:t>
            </a:r>
          </a:p>
          <a:p>
            <a:r>
              <a:rPr lang="en-US" sz="1200" dirty="0"/>
              <a:t>-Screen</a:t>
            </a:r>
          </a:p>
          <a:p>
            <a:r>
              <a:rPr lang="en-US" sz="1200" dirty="0"/>
              <a:t>-IMU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E1E7D8-505D-48C9-9729-3AC32632B04B}"/>
              </a:ext>
            </a:extLst>
          </p:cNvPr>
          <p:cNvSpPr txBox="1"/>
          <p:nvPr/>
        </p:nvSpPr>
        <p:spPr>
          <a:xfrm>
            <a:off x="5481429" y="4719286"/>
            <a:ext cx="135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-Camera</a:t>
            </a:r>
          </a:p>
          <a:p>
            <a:r>
              <a:rPr lang="en-US" sz="1200" dirty="0"/>
              <a:t>-Motor Controllers</a:t>
            </a:r>
          </a:p>
          <a:p>
            <a:r>
              <a:rPr lang="en-US" sz="1200" dirty="0"/>
              <a:t>-Power Supply</a:t>
            </a:r>
          </a:p>
        </p:txBody>
      </p:sp>
      <p:pic>
        <p:nvPicPr>
          <p:cNvPr id="22" name="Picture 21" descr="A picture containing indoor, wall, object&#10;&#10;Description automatically generated">
            <a:extLst>
              <a:ext uri="{FF2B5EF4-FFF2-40B4-BE49-F238E27FC236}">
                <a16:creationId xmlns:a16="http://schemas.microsoft.com/office/drawing/2014/main" id="{1B05008B-DE81-4570-ABA0-65C46B598D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1696"/>
            <a:ext cx="3975652" cy="22363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40EDC2-0FC1-4BEC-B3FF-A2C41BE50D8A}"/>
              </a:ext>
            </a:extLst>
          </p:cNvPr>
          <p:cNvSpPr/>
          <p:nvPr/>
        </p:nvSpPr>
        <p:spPr>
          <a:xfrm>
            <a:off x="755374" y="1197664"/>
            <a:ext cx="4598506" cy="2917135"/>
          </a:xfrm>
          <a:prstGeom prst="rect">
            <a:avLst/>
          </a:prstGeom>
          <a:solidFill>
            <a:srgbClr val="1A1A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0101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1CB80193-AA7A-4F95-8B54-7BC7C2AA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603094" cy="1603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D6528-0BD4-4C94-AE7C-BEB98C5BB387}"/>
              </a:ext>
            </a:extLst>
          </p:cNvPr>
          <p:cNvSpPr txBox="1"/>
          <p:nvPr/>
        </p:nvSpPr>
        <p:spPr>
          <a:xfrm>
            <a:off x="1603094" y="386048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Drive System</a:t>
            </a:r>
            <a:endParaRPr lang="LID4096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13FF6-8E5E-47E7-A555-8E2328F38E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20993" r="1807" b="19137"/>
          <a:stretch/>
        </p:blipFill>
        <p:spPr>
          <a:xfrm>
            <a:off x="5990897" y="3125"/>
            <a:ext cx="6201103" cy="2959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790B8-0CAC-4CF6-9932-63D4C4BB8A22}"/>
              </a:ext>
            </a:extLst>
          </p:cNvPr>
          <p:cNvSpPr txBox="1"/>
          <p:nvPr/>
        </p:nvSpPr>
        <p:spPr>
          <a:xfrm>
            <a:off x="1603095" y="1217045"/>
            <a:ext cx="4256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eorgia Pro" panose="020B0604020202020204" pitchFamily="18" charset="0"/>
              </a:rPr>
              <a:t>9v Maxon DCX 19, 16:1 gear ratio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eorgia Pro" panose="020B0604020202020204" pitchFamily="18" charset="0"/>
              </a:rPr>
              <a:t>Omnidirectional Wheel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eorgia Pro" panose="020B0604020202020204" pitchFamily="18" charset="0"/>
              </a:rPr>
              <a:t>Custom Design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eorgia Pro" panose="020B0604020202020204" pitchFamily="18" charset="0"/>
              </a:rPr>
              <a:t>Double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eorgia Pro" panose="020B0604020202020204" pitchFamily="18" charset="0"/>
              </a:rPr>
              <a:t>4 Motors Separated by 90°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eorgia Pro" panose="020B0604020202020204" pitchFamily="18" charset="0"/>
              </a:rPr>
              <a:t>Support Brackets Give Motors More Stability</a:t>
            </a:r>
          </a:p>
        </p:txBody>
      </p:sp>
      <p:pic>
        <p:nvPicPr>
          <p:cNvPr id="8" name="Picture 7" descr="A close up of ware&#10;&#10;Description automatically generated">
            <a:extLst>
              <a:ext uri="{FF2B5EF4-FFF2-40B4-BE49-F238E27FC236}">
                <a16:creationId xmlns:a16="http://schemas.microsoft.com/office/drawing/2014/main" id="{576944B7-7733-4044-9FB3-947B66FEFD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20865"/>
            <a:ext cx="5571574" cy="31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12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rane">
            <a:extLst>
              <a:ext uri="{FF2B5EF4-FFF2-40B4-BE49-F238E27FC236}">
                <a16:creationId xmlns:a16="http://schemas.microsoft.com/office/drawing/2014/main" id="{C944208F-155A-4B54-B1FD-DFA0BB065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1446835" cy="1446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A09A6-CBF0-45F3-A0FD-E376E930E732}"/>
              </a:ext>
            </a:extLst>
          </p:cNvPr>
          <p:cNvSpPr txBox="1"/>
          <p:nvPr/>
        </p:nvSpPr>
        <p:spPr>
          <a:xfrm>
            <a:off x="1446834" y="307917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Helvetica" panose="020B0604020202020204" pitchFamily="34" charset="0"/>
                <a:cs typeface="Helvetica" panose="020B0604020202020204" pitchFamily="34" charset="0"/>
              </a:rPr>
              <a:t>Structural Stability</a:t>
            </a:r>
            <a:endParaRPr lang="LID4096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0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Checkmark">
            <a:extLst>
              <a:ext uri="{FF2B5EF4-FFF2-40B4-BE49-F238E27FC236}">
                <a16:creationId xmlns:a16="http://schemas.microsoft.com/office/drawing/2014/main" id="{4E015603-F6EC-4C2A-9ADE-FB0D8F371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96" y="0"/>
            <a:ext cx="1435261" cy="1435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6BD8A8-E1E8-4909-BCA0-A101AB9528FE}"/>
              </a:ext>
            </a:extLst>
          </p:cNvPr>
          <p:cNvSpPr txBox="1"/>
          <p:nvPr/>
        </p:nvSpPr>
        <p:spPr>
          <a:xfrm>
            <a:off x="1527857" y="302131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Ease of Use</a:t>
            </a:r>
            <a:endParaRPr lang="LID4096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11D4E-7365-4B0E-88D6-CEBC30B5E93E}"/>
              </a:ext>
            </a:extLst>
          </p:cNvPr>
          <p:cNvSpPr txBox="1"/>
          <p:nvPr/>
        </p:nvSpPr>
        <p:spPr>
          <a:xfrm>
            <a:off x="1600200" y="1540565"/>
            <a:ext cx="7345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Magnetically attached sliding battery door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Accessibility of screws and embedded nuts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Easily replaceable components on circuit boards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Quick disconnect connections between circuit boards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8609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Diploma roll">
            <a:extLst>
              <a:ext uri="{FF2B5EF4-FFF2-40B4-BE49-F238E27FC236}">
                <a16:creationId xmlns:a16="http://schemas.microsoft.com/office/drawing/2014/main" id="{C7F300F1-68F8-44BA-AD53-7A32EBF6F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03" y="-1"/>
            <a:ext cx="1559736" cy="1559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15B64F-BAB1-4F9B-9A1F-CF489D0F7294}"/>
              </a:ext>
            </a:extLst>
          </p:cNvPr>
          <p:cNvSpPr txBox="1"/>
          <p:nvPr/>
        </p:nvSpPr>
        <p:spPr>
          <a:xfrm>
            <a:off x="1557633" y="364368"/>
            <a:ext cx="6134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Helvetica" panose="020B0604020202020204" pitchFamily="34" charset="0"/>
                <a:cs typeface="Helvetica" panose="020B0604020202020204" pitchFamily="34" charset="0"/>
              </a:rPr>
              <a:t>Reliability</a:t>
            </a:r>
            <a:endParaRPr lang="LID4096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8434CE-6882-47E5-9DAD-41F941AB60AA}"/>
              </a:ext>
            </a:extLst>
          </p:cNvPr>
          <p:cNvSpPr txBox="1"/>
          <p:nvPr/>
        </p:nvSpPr>
        <p:spPr>
          <a:xfrm>
            <a:off x="1557633" y="1195365"/>
            <a:ext cx="53728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PCB’s Reduce Wire Runs and Risk of Disconnection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Minimum Amount of Parts Used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Reduces Maintenance Time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Reduced Human Error in Construction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Simple Microcontroller Layout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Reduces Reliability on Communication Between Controllers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Battery Voltage Meter displays a warning to prevent over discharge</a:t>
            </a:r>
          </a:p>
        </p:txBody>
      </p:sp>
    </p:spTree>
    <p:extLst>
      <p:ext uri="{BB962C8B-B14F-4D97-AF65-F5344CB8AC3E}">
        <p14:creationId xmlns:p14="http://schemas.microsoft.com/office/powerpoint/2010/main" val="875513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F8355-691A-4EC9-88B7-C4099B316E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05C49-E63D-4889-B425-1E1BF43D26D9}"/>
              </a:ext>
            </a:extLst>
          </p:cNvPr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of Sensors and Electronics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82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344</Words>
  <Application>Microsoft Office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Georgia Pro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Feros</dc:creator>
  <cp:lastModifiedBy>Matthew Feros</cp:lastModifiedBy>
  <cp:revision>1</cp:revision>
  <dcterms:created xsi:type="dcterms:W3CDTF">2019-05-30T07:14:23Z</dcterms:created>
  <dcterms:modified xsi:type="dcterms:W3CDTF">2019-06-06T00:44:38Z</dcterms:modified>
</cp:coreProperties>
</file>